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Sniglet"/>
      <p:regular r:id="rId15"/>
    </p:embeddedFont>
    <p:embeddedFont>
      <p:font typeface="Average"/>
      <p:regular r:id="rId16"/>
    </p:embeddedFont>
    <p:embeddedFont>
      <p:font typeface="Oswald"/>
      <p:regular r:id="rId17"/>
      <p:bold r:id="rId18"/>
    </p:embeddedFont>
    <p:embeddedFont>
      <p:font typeface="Patrick Hand SC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niglet-regular.fntdata"/><Relationship Id="rId14" Type="http://schemas.openxmlformats.org/officeDocument/2006/relationships/slide" Target="slides/slide10.xml"/><Relationship Id="rId17" Type="http://schemas.openxmlformats.org/officeDocument/2006/relationships/font" Target="fonts/Oswald-regular.fntdata"/><Relationship Id="rId16" Type="http://schemas.openxmlformats.org/officeDocument/2006/relationships/font" Target="fonts/Average-regular.fntdata"/><Relationship Id="rId5" Type="http://schemas.openxmlformats.org/officeDocument/2006/relationships/slide" Target="slides/slide1.xml"/><Relationship Id="rId19" Type="http://schemas.openxmlformats.org/officeDocument/2006/relationships/font" Target="fonts/PatrickHandSC-regular.fntdata"/><Relationship Id="rId6" Type="http://schemas.openxmlformats.org/officeDocument/2006/relationships/slide" Target="slides/slide2.xml"/><Relationship Id="rId18" Type="http://schemas.openxmlformats.org/officeDocument/2006/relationships/font" Target="fonts/Oswald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oraserv.cs.siena.edu/~perm_team4_2016/team_project_merge/login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By Team Fun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750" y="665600"/>
            <a:ext cx="7048500" cy="219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2093925" y="1100975"/>
            <a:ext cx="59763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6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Thanks!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2093925" y="2162900"/>
            <a:ext cx="5100900" cy="21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b="1" lang="en" sz="36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rPr>
              <a:t>Any questions?</a:t>
            </a:r>
          </a:p>
        </p:txBody>
      </p:sp>
      <p:sp>
        <p:nvSpPr>
          <p:cNvPr id="114" name="Shape 114"/>
          <p:cNvSpPr/>
          <p:nvPr/>
        </p:nvSpPr>
        <p:spPr>
          <a:xfrm flipH="1">
            <a:off x="1082113" y="898786"/>
            <a:ext cx="923990" cy="851362"/>
          </a:xfrm>
          <a:custGeom>
            <a:pathLst>
              <a:path extrusionOk="0" h="15403" w="16717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A95B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2144100" y="1270500"/>
            <a:ext cx="4855800" cy="260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>
                <a:solidFill>
                  <a:srgbClr val="000000"/>
                </a:solidFill>
              </a:rPr>
              <a:t>Project Overview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869450" y="766350"/>
            <a:ext cx="62898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Sprint 4 User Stories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1111200" y="1242150"/>
            <a:ext cx="6921600" cy="265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As admin, I want to block students from professor and admin pages and make sure the student does not have access to professor-only links so my website is secure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As a student, I want to be able to make an account so I can complete assignments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As a professor, I want to view the roster for the course so I can see who is enrolled in my course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As a professor, I want to be able to save a problem so that I can assign it to my students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As a professor, I want access to a gradebook so that I can edit my students’ grades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869450" y="766350"/>
            <a:ext cx="62898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Sprint 5 User Stories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1111200" y="1242150"/>
            <a:ext cx="6921600" cy="265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As a professor, I want hidden test cases so that students cannot hard code their answers around the test cases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As a professor, I want to edit problem tags so that I can organize my problems more effectively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As a professor, I want to edit assignment tags so that I can organize my assignments more effectively</a:t>
            </a:r>
          </a:p>
          <a:p>
            <a:pPr indent="-304800" lvl="0" marL="457200" rtl="0">
              <a:spcBef>
                <a:spcPts val="0"/>
              </a:spcBef>
              <a:buClr>
                <a:srgbClr val="000000"/>
              </a:buClr>
              <a:buSzPct val="85714"/>
            </a:pPr>
            <a:r>
              <a:rPr lang="en" sz="1400">
                <a:solidFill>
                  <a:srgbClr val="000000"/>
                </a:solidFill>
              </a:rPr>
              <a:t>As a professor, I want access to a gradebook so that I can edit my students’ grades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As a student, I want to access a gradebook so that I can view my grades on assignments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869450" y="766350"/>
            <a:ext cx="62898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Sprint 4 Burndown Chart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7750" y="1545237"/>
            <a:ext cx="6696950" cy="2053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869450" y="766350"/>
            <a:ext cx="62898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Sprint 5 Burndown Chart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7575" y="1582624"/>
            <a:ext cx="6642700" cy="200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1069475" y="725350"/>
            <a:ext cx="3538200" cy="96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000000"/>
                </a:solidFill>
              </a:rPr>
              <a:t>Velocity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1622025" y="1889400"/>
            <a:ext cx="54543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Sprint 1: 14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Sprint 2: 20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Sprint 3: 20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Sprint 4: 17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Sprint 5: 19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lvl="0">
              <a:spcBef>
                <a:spcPts val="0"/>
              </a:spcBef>
              <a:buNone/>
            </a:pPr>
            <a:r>
              <a:rPr b="1" lang="en">
                <a:latin typeface="Average"/>
                <a:ea typeface="Average"/>
                <a:cs typeface="Average"/>
                <a:sym typeface="Average"/>
              </a:rPr>
              <a:t>Average Velocity: 18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Average"/>
              <a:ea typeface="Average"/>
              <a:cs typeface="Average"/>
              <a:sym typeface="Average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916100" y="756975"/>
            <a:ext cx="3577800" cy="5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Looking at our</a:t>
            </a:r>
            <a:r>
              <a:rPr lang="en">
                <a:solidFill>
                  <a:srgbClr val="000000"/>
                </a:solidFill>
              </a:rPr>
              <a:t> Process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1033325" y="1454675"/>
            <a:ext cx="6424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We were able to work hard, while still maintaining an appropriate level of fun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We stayed organized, even after we merged our teams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Should have used AngularJS for the front-end, NodeJS for the back-end and MongoDB for the database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Would have been easier to use an object-oriented style instead of a procedural 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916100" y="756975"/>
            <a:ext cx="3577800" cy="5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Demo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1033325" y="1714500"/>
            <a:ext cx="6424200" cy="301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 u="sng">
                <a:solidFill>
                  <a:srgbClr val="000000"/>
                </a:solidFill>
                <a:hlinkClick r:id="rId3"/>
              </a:rPr>
              <a:t>http://oraserv.cs.siena.edu/~perm_team4_2016/team_project_merge/login.php</a:t>
            </a:r>
            <a:r>
              <a:rPr lang="en">
                <a:solidFill>
                  <a:srgbClr val="000000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Course code: </a:t>
            </a:r>
            <a:r>
              <a:rPr b="1" lang="en" sz="1050">
                <a:solidFill>
                  <a:srgbClr val="31708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1493165319-734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